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77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164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160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601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803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942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540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859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700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552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8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9780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71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057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14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91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438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37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926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06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4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6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F71F8F3-04A0-403C-805A-080FCC5F2B6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60086D6-E688-4278-9D86-E016E337EF05}" type="datetimeFigureOut">
              <a:rPr lang="nl-NL" smtClean="0">
                <a:solidFill>
                  <a:srgbClr val="DFDCB7"/>
                </a:solidFill>
              </a:rPr>
              <a:pPr/>
              <a:t>23-4-2012</a:t>
            </a:fld>
            <a:endParaRPr lang="nl-NL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45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Maken van een presentatie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82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gebruik van hulpmiddelen.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PowerPoint/ </a:t>
            </a:r>
            <a:r>
              <a:rPr lang="nl-NL" dirty="0" err="1" smtClean="0"/>
              <a:t>Prezi</a:t>
            </a:r>
            <a:endParaRPr lang="nl-NL" dirty="0" smtClean="0"/>
          </a:p>
          <a:p>
            <a:pPr lvl="1"/>
            <a:r>
              <a:rPr lang="nl-NL" dirty="0" smtClean="0"/>
              <a:t>Gebruik geen </a:t>
            </a:r>
            <a:r>
              <a:rPr lang="nl-NL" dirty="0" smtClean="0">
                <a:latin typeface="Bauhaus 93" pitchFamily="82" charset="0"/>
              </a:rPr>
              <a:t>sierletters.</a:t>
            </a:r>
          </a:p>
          <a:p>
            <a:pPr lvl="1"/>
            <a:r>
              <a:rPr lang="nl-NL" b="1" dirty="0" smtClean="0">
                <a:latin typeface="+mj-lt"/>
              </a:rPr>
              <a:t>Vetgedrukte</a:t>
            </a:r>
            <a:r>
              <a:rPr lang="nl-NL" dirty="0" smtClean="0">
                <a:latin typeface="+mj-lt"/>
              </a:rPr>
              <a:t>, </a:t>
            </a:r>
            <a:r>
              <a:rPr lang="nl-NL" u="sng" dirty="0" smtClean="0">
                <a:latin typeface="+mj-lt"/>
              </a:rPr>
              <a:t>onderstreepte</a:t>
            </a:r>
            <a:r>
              <a:rPr lang="nl-NL" dirty="0" smtClean="0">
                <a:latin typeface="+mj-lt"/>
              </a:rPr>
              <a:t> en </a:t>
            </a:r>
            <a:r>
              <a:rPr lang="nl-NL" i="1" dirty="0" smtClean="0">
                <a:latin typeface="+mj-lt"/>
              </a:rPr>
              <a:t>cursieve</a:t>
            </a:r>
            <a:r>
              <a:rPr lang="nl-NL" dirty="0" smtClean="0">
                <a:latin typeface="+mj-lt"/>
              </a:rPr>
              <a:t> woorden zoveel mogelijk vermijden.</a:t>
            </a:r>
          </a:p>
          <a:p>
            <a:pPr lvl="1"/>
            <a:r>
              <a:rPr lang="nl-NL" dirty="0" smtClean="0">
                <a:latin typeface="+mj-lt"/>
              </a:rPr>
              <a:t>Schrijf woorden niet helemaal in HOOFDLETTERS.</a:t>
            </a:r>
          </a:p>
          <a:p>
            <a:pPr lvl="1"/>
            <a:r>
              <a:rPr lang="nl-NL" dirty="0" smtClean="0">
                <a:latin typeface="+mj-lt"/>
              </a:rPr>
              <a:t>Gebruik </a:t>
            </a:r>
            <a:r>
              <a:rPr lang="nl-NL" dirty="0" smtClean="0">
                <a:latin typeface="Agency FB" pitchFamily="34" charset="0"/>
              </a:rPr>
              <a:t>geen</a:t>
            </a:r>
            <a:r>
              <a:rPr lang="nl-NL" dirty="0" smtClean="0">
                <a:latin typeface="+mj-lt"/>
              </a:rPr>
              <a:t> </a:t>
            </a:r>
            <a:r>
              <a:rPr lang="nl-NL" dirty="0" smtClean="0">
                <a:latin typeface="Castellar" pitchFamily="18" charset="0"/>
              </a:rPr>
              <a:t>verschillende</a:t>
            </a:r>
            <a:r>
              <a:rPr lang="nl-NL" dirty="0" smtClean="0">
                <a:latin typeface="+mj-lt"/>
              </a:rPr>
              <a:t> </a:t>
            </a:r>
            <a:r>
              <a:rPr lang="nl-NL" dirty="0" smtClean="0">
                <a:latin typeface="Bradley Hand ITC" pitchFamily="66" charset="0"/>
              </a:rPr>
              <a:t>lettertypes</a:t>
            </a:r>
            <a:r>
              <a:rPr lang="nl-NL" dirty="0" smtClean="0">
                <a:latin typeface="+mj-lt"/>
              </a:rPr>
              <a:t>.</a:t>
            </a:r>
          </a:p>
          <a:p>
            <a:pPr lvl="1"/>
            <a:endParaRPr lang="nl-NL" dirty="0">
              <a:latin typeface="+mj-lt"/>
            </a:endParaRPr>
          </a:p>
          <a:p>
            <a:pPr lvl="1"/>
            <a:r>
              <a:rPr lang="nl-NL" dirty="0" smtClean="0">
                <a:latin typeface="+mj-lt"/>
              </a:rPr>
              <a:t>Zorg voor voldoende witregels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589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prstClr val="black"/>
                </a:solidFill>
              </a:rPr>
              <a:t>Het gebruik van hulpmiddelen.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Gebruik geen </a:t>
            </a:r>
            <a:r>
              <a:rPr lang="nl-NL" dirty="0" smtClean="0">
                <a:solidFill>
                  <a:srgbClr val="00B050"/>
                </a:solidFill>
              </a:rPr>
              <a:t>schreeuwerige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00B0F0"/>
                </a:solidFill>
              </a:rPr>
              <a:t>kleuren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Wees voorzichtig met toeters en bellen in je PowerPoint.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Zet niet teveel tekst in je PowerPoint. Regel van 7x7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97152"/>
            <a:ext cx="25050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902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</Words>
  <Application>Microsoft Office PowerPoint</Application>
  <PresentationFormat>Diavoorstelling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3</vt:i4>
      </vt:variant>
    </vt:vector>
  </HeadingPairs>
  <TitlesOfParts>
    <vt:vector size="5" baseType="lpstr">
      <vt:lpstr>Aangrenzend</vt:lpstr>
      <vt:lpstr>1_Aangrenzend</vt:lpstr>
      <vt:lpstr>Maken van een presentatie</vt:lpstr>
      <vt:lpstr>Het gebruik van hulpmiddelen.</vt:lpstr>
      <vt:lpstr>Het gebruik van hulpmiddelen.</vt:lpstr>
    </vt:vector>
  </TitlesOfParts>
  <Company>ROC Zeeland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Maken van een presentatie</dc:title>
  <dc:creator>Koen van Spaandonk</dc:creator>
  <cp:lastModifiedBy>Koen van Spaandonk</cp:lastModifiedBy>
  <cp:revision>2</cp:revision>
  <dcterms:created xsi:type="dcterms:W3CDTF">2012-04-23T12:48:55Z</dcterms:created>
  <dcterms:modified xsi:type="dcterms:W3CDTF">2012-04-23T12:54:34Z</dcterms:modified>
</cp:coreProperties>
</file>